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  <p:sldMasterId id="2147483738" r:id="rId4"/>
  </p:sldMasterIdLst>
  <p:notesMasterIdLst>
    <p:notesMasterId r:id="rId23"/>
  </p:notesMasterIdLst>
  <p:sldIdLst>
    <p:sldId id="364" r:id="rId5"/>
    <p:sldId id="258" r:id="rId6"/>
    <p:sldId id="262" r:id="rId7"/>
    <p:sldId id="371" r:id="rId8"/>
    <p:sldId id="372" r:id="rId9"/>
    <p:sldId id="373" r:id="rId10"/>
    <p:sldId id="374" r:id="rId11"/>
    <p:sldId id="375" r:id="rId12"/>
    <p:sldId id="376" r:id="rId13"/>
    <p:sldId id="365" r:id="rId14"/>
    <p:sldId id="387" r:id="rId15"/>
    <p:sldId id="366" r:id="rId16"/>
    <p:sldId id="337" r:id="rId17"/>
    <p:sldId id="367" r:id="rId18"/>
    <p:sldId id="388" r:id="rId19"/>
    <p:sldId id="369" r:id="rId20"/>
    <p:sldId id="368" r:id="rId21"/>
    <p:sldId id="379" r:id="rId22"/>
  </p:sldIdLst>
  <p:sldSz cx="9144000" cy="5143500" type="screen16x9"/>
  <p:notesSz cx="6858000" cy="9144000"/>
  <p:embeddedFontLst>
    <p:embeddedFont>
      <p:font typeface="Fredoka One" charset="0"/>
      <p:regular r:id="rId24"/>
    </p:embeddedFont>
    <p:embeddedFont>
      <p:font typeface="Montserrat" charset="-93"/>
      <p:regular r:id="rId25"/>
      <p:bold r:id="rId26"/>
      <p:italic r:id="rId27"/>
      <p:boldItalic r:id="rId28"/>
    </p:embeddedFont>
    <p:embeddedFont>
      <p:font typeface="Sport Day" charset="0"/>
      <p:bold r:id="rId29"/>
    </p:embeddedFont>
    <p:embeddedFont>
      <p:font typeface="Tahoma" pitchFamily="34" charset="0"/>
      <p:regular r:id="rId30"/>
      <p:bold r:id="rId31"/>
    </p:embeddedFont>
    <p:embeddedFont>
      <p:font typeface="Hind" charset="0"/>
      <p:regular r:id="rId32"/>
      <p:bold r:id="rId33"/>
    </p:embeddedFont>
    <p:embeddedFont>
      <p:font typeface="Comic Sans MS" pitchFamily="66" charset="0"/>
      <p:regular r:id="rId34"/>
      <p:bold r:id="rId35"/>
      <p:italic r:id="rId36"/>
      <p:boldItalic r:id="rId37"/>
    </p:embeddedFont>
    <p:embeddedFont>
      <p:font typeface="Fira Sans Extra Condensed Medium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Calibri Light" pitchFamily="34" charset="0"/>
      <p:regular r:id="rId46"/>
      <p:italic r:id="rId47"/>
    </p:embeddedFont>
    <p:embeddedFont>
      <p:font typeface="Barlow" charset="-93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723" autoAdjust="0"/>
  </p:normalViewPr>
  <p:slideViewPr>
    <p:cSldViewPr snapToGrid="0">
      <p:cViewPr varScale="1">
        <p:scale>
          <a:sx n="98" d="100"/>
          <a:sy n="98" d="100"/>
        </p:scale>
        <p:origin x="-116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3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1. A: What’s this?</a:t>
            </a: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    B: It’s a hand.</a:t>
            </a:r>
          </a:p>
          <a:p>
            <a:pPr marL="158750" indent="0">
              <a:spcAft>
                <a:spcPts val="0"/>
              </a:spcAft>
              <a:buNone/>
            </a:pP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2. A: What’s this?</a:t>
            </a: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    B: It’s an ear.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463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3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Answers: 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1. an ear      </a:t>
            </a:r>
          </a:p>
          <a:p>
            <a:pPr marL="158750" indent="0">
              <a:buNone/>
            </a:pPr>
            <a:r>
              <a:rPr lang="en-US" dirty="0"/>
              <a:t>2. an eye   </a:t>
            </a:r>
          </a:p>
          <a:p>
            <a:pPr marL="158750" indent="0">
              <a:buNone/>
            </a:pPr>
            <a:r>
              <a:rPr lang="en-US" dirty="0"/>
              <a:t>3. a nose         </a:t>
            </a:r>
          </a:p>
          <a:p>
            <a:pPr marL="158750" indent="0">
              <a:buNone/>
            </a:pPr>
            <a:r>
              <a:rPr lang="en-US" dirty="0"/>
              <a:t>4. a hand</a:t>
            </a:r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39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spcBef>
                <a:spcPts val="300"/>
              </a:spcBef>
              <a:buNone/>
            </a:pPr>
            <a:r>
              <a:rPr lang="pt-BR" sz="18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Game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Lucky wheel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 algn="just">
              <a:spcBef>
                <a:spcPts val="300"/>
              </a:spcBef>
              <a:buNone/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Divide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class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into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groups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Each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 has a pupil to spin the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wheel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“Spin” button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spin until a pupil says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“Stop!”.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on the</a:t>
            </a: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wheel to make it stop.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the red arrow to transfer to the pictures slide.</a:t>
            </a:r>
            <a:endParaRPr lang="pt-BR" sz="1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Their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 will get points when he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 she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answers the question correctly.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baseline="0" dirty="0"/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aseline="0" dirty="0" smtClean="0"/>
              <a:t>- Click on the red arrow to go back to the wheel.</a:t>
            </a:r>
            <a:endParaRPr lang="en-US" baseline="0" dirty="0"/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4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 “Who is faster?”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Divide </a:t>
            </a:r>
            <a:r>
              <a:rPr lang="en-US" dirty="0" smtClean="0"/>
              <a:t>the class </a:t>
            </a:r>
            <a:r>
              <a:rPr lang="en-US" dirty="0"/>
              <a:t>into 2 big groups: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Have two pupils stand back to back. Give them each a different </a:t>
            </a:r>
            <a:r>
              <a:rPr lang="en-US" dirty="0" smtClean="0"/>
              <a:t>flashcard </a:t>
            </a:r>
            <a:r>
              <a:rPr lang="en-US" dirty="0"/>
              <a:t>to hold facing out and away from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When teacher says </a:t>
            </a:r>
            <a:r>
              <a:rPr lang="en-US" dirty="0" smtClean="0"/>
              <a:t>“Go</a:t>
            </a:r>
            <a:r>
              <a:rPr lang="en-US" dirty="0"/>
              <a:t>”, they walk three </a:t>
            </a:r>
            <a:r>
              <a:rPr lang="en-US" dirty="0" smtClean="0"/>
              <a:t>steps forward</a:t>
            </a:r>
            <a:r>
              <a:rPr lang="en-US" baseline="0" dirty="0" smtClean="0"/>
              <a:t>, </a:t>
            </a:r>
            <a:r>
              <a:rPr lang="en-US" dirty="0" smtClean="0"/>
              <a:t>turn </a:t>
            </a:r>
            <a:r>
              <a:rPr lang="en-US" dirty="0"/>
              <a:t>to face each other </a:t>
            </a:r>
            <a:r>
              <a:rPr lang="en-US" dirty="0" smtClean="0"/>
              <a:t>then read</a:t>
            </a:r>
            <a:r>
              <a:rPr lang="en-US" baseline="0" dirty="0" smtClean="0"/>
              <a:t> out loud the word</a:t>
            </a:r>
            <a:r>
              <a:rPr lang="en-US" dirty="0" smtClean="0"/>
              <a:t> on the </a:t>
            </a:r>
            <a:r>
              <a:rPr lang="en-US" dirty="0"/>
              <a:t>other </a:t>
            </a:r>
            <a:r>
              <a:rPr lang="en-US" dirty="0" smtClean="0"/>
              <a:t>pupil’s card.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faster </a:t>
            </a:r>
            <a:r>
              <a:rPr lang="en-US" dirty="0" smtClean="0"/>
              <a:t>ones </a:t>
            </a:r>
            <a:r>
              <a:rPr lang="en-US" dirty="0"/>
              <a:t>will get a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1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Click</a:t>
            </a:r>
            <a:r>
              <a:rPr lang="en-US" baseline="0" dirty="0" smtClean="0"/>
              <a:t> on any body parts to show it. Then click the arrow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8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5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7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9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6" y="131014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6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1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1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1" y="394235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299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1" y="4651051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6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6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6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5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3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7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3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8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9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6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6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1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6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1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1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5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6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4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1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4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5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6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1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50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3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2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59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30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5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16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70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71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43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5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1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1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79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82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32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22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5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0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6" r:id="rId3"/>
    <p:sldLayoutId id="214748366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15/10/2024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58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6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6" Type="http://schemas.openxmlformats.org/officeDocument/2006/relationships/slide" Target="slide17.xml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3.gif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0634" y="1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9"/>
            <a:ext cx="691623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3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453320" y="3307114"/>
            <a:ext cx="2469498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Activity 4-6</a:t>
            </a:r>
            <a:endParaRPr lang="en-US" sz="2800" b="1" dirty="0">
              <a:solidFill>
                <a:schemeClr val="accent2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60272" y="2023907"/>
            <a:ext cx="6132358" cy="1315622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Listen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>
                <a:solidFill>
                  <a:srgbClr val="FF0000"/>
                </a:solidFill>
              </a:rPr>
              <a:t>and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 smtClean="0">
                <a:solidFill>
                  <a:srgbClr val="FF0000"/>
                </a:solidFill>
              </a:rPr>
              <a:t>tick</a:t>
            </a:r>
            <a:r>
              <a:rPr lang="en-US" sz="5400" b="1" dirty="0" smtClean="0">
                <a:solidFill>
                  <a:srgbClr val="FF0000"/>
                </a:solidFill>
              </a:rPr>
              <a:t>.</a:t>
            </a:r>
            <a:endParaRPr sz="54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0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379"/>
            <a:ext cx="9086850" cy="3002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89" y="3200399"/>
            <a:ext cx="552388" cy="53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94" y="3200398"/>
            <a:ext cx="477022" cy="5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04415" y="1931916"/>
            <a:ext cx="5823449" cy="294782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complete and </a:t>
            </a:r>
            <a:r>
              <a:rPr lang="vi-VN" sz="6000" b="1" dirty="0" smtClean="0">
                <a:solidFill>
                  <a:srgbClr val="FF0000"/>
                </a:solidFill>
              </a:rPr>
              <a:t>read</a:t>
            </a:r>
            <a:r>
              <a:rPr lang="en-US" sz="6000" b="1" dirty="0" smtClean="0">
                <a:solidFill>
                  <a:srgbClr val="FF0000"/>
                </a:solidFill>
              </a:rPr>
              <a:t>.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2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4" y="8408"/>
            <a:ext cx="8229600" cy="5135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1500" y="2022241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ear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620" y="2022241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3497" y="4370789"/>
            <a:ext cx="1672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nose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2620" y="4370789"/>
            <a:ext cx="1343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</a:t>
            </a:r>
          </a:p>
        </p:txBody>
      </p:sp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516979" y="2195674"/>
            <a:ext cx="6171846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Let’s </a:t>
            </a:r>
            <a:r>
              <a:rPr lang="vi-VN" sz="6000" b="1" dirty="0" smtClean="0">
                <a:solidFill>
                  <a:srgbClr val="FF0000"/>
                </a:solidFill>
              </a:rPr>
              <a:t>sing</a:t>
            </a:r>
            <a:r>
              <a:rPr lang="en-US" sz="6000" b="1" dirty="0" smtClean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1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589" y="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124199" y="1931916"/>
            <a:ext cx="6895501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9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33" y="2214917"/>
            <a:ext cx="454910" cy="4024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32" y="2486373"/>
            <a:ext cx="454910" cy="4024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10"/>
            <a:ext cx="371475" cy="32861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590" y="117419"/>
            <a:ext cx="154450" cy="1544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84" y="4424603"/>
            <a:ext cx="371475" cy="328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22" y="3496234"/>
            <a:ext cx="299963" cy="2653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1" y="4080103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00" y="4200061"/>
            <a:ext cx="371475" cy="3286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97" y="3578569"/>
            <a:ext cx="299963" cy="26535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9" y="889053"/>
            <a:ext cx="371475" cy="328613"/>
          </a:xfrm>
          <a:prstGeom prst="rect">
            <a:avLst/>
          </a:prstGeom>
        </p:spPr>
      </p:pic>
      <p:grpSp>
        <p:nvGrpSpPr>
          <p:cNvPr id="75" name="vong quay"/>
          <p:cNvGrpSpPr/>
          <p:nvPr/>
        </p:nvGrpSpPr>
        <p:grpSpPr>
          <a:xfrm>
            <a:off x="3886567" y="84816"/>
            <a:ext cx="4462485" cy="4642305"/>
            <a:chOff x="5425622" y="292790"/>
            <a:chExt cx="5834378" cy="5828280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 rot="14949661">
              <a:off x="6674685" y="106438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12232592">
              <a:off x="5527337" y="1895132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17590276">
              <a:off x="8093225" y="1057226"/>
              <a:ext cx="2025647" cy="100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20155085">
              <a:off x="8917981" y="2006160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9501114">
              <a:off x="5697321" y="3341349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6703311">
              <a:off x="6660976" y="4288093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3829829">
              <a:off x="8019634" y="429533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321648">
              <a:off x="9050519" y="3420904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4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Isosceles Triangle 8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6" name="quay dung"/>
          <p:cNvSpPr/>
          <p:nvPr/>
        </p:nvSpPr>
        <p:spPr>
          <a:xfrm>
            <a:off x="7284221" y="4453589"/>
            <a:ext cx="1670594" cy="59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81" y="4185533"/>
            <a:ext cx="349352" cy="309043"/>
          </a:xfrm>
          <a:prstGeom prst="rect">
            <a:avLst/>
          </a:prstGeom>
        </p:spPr>
      </p:pic>
      <p:sp>
        <p:nvSpPr>
          <p:cNvPr id="88" name="Isosceles Triangle 8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8" name="Isosceles Triangle 9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9" name="Isosceles Triangle 9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8" name="Heart 107">
            <a:hlinkClick r:id="" action="ppaction://noaction"/>
          </p:cNvPr>
          <p:cNvSpPr/>
          <p:nvPr/>
        </p:nvSpPr>
        <p:spPr>
          <a:xfrm rot="5400000">
            <a:off x="9027985" y="2093507"/>
            <a:ext cx="722377" cy="69366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136187" y="4603044"/>
            <a:ext cx="661481" cy="455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F63FAFA-FD0D-49A0-849E-F8CDA5105255}"/>
              </a:ext>
            </a:extLst>
          </p:cNvPr>
          <p:cNvSpPr/>
          <p:nvPr/>
        </p:nvSpPr>
        <p:spPr>
          <a:xfrm>
            <a:off x="1595685" y="1415953"/>
            <a:ext cx="23246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Lucky Wheel</a:t>
            </a:r>
            <a:endParaRPr lang="en-US" sz="54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0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05" y="4763684"/>
            <a:ext cx="282165" cy="24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6" y="1018916"/>
            <a:ext cx="4270442" cy="299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 rot="10800000">
            <a:off x="6877457" y="3795908"/>
            <a:ext cx="836578" cy="621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5" y="1018916"/>
            <a:ext cx="4270443" cy="2996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6" y="1018915"/>
            <a:ext cx="4270442" cy="3020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5" y="1012063"/>
            <a:ext cx="4263711" cy="3003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11479" r="5970"/>
          <a:stretch/>
        </p:blipFill>
        <p:spPr>
          <a:xfrm>
            <a:off x="1225685" y="1007063"/>
            <a:ext cx="4263709" cy="3020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B2A649-F70E-4E39-9919-91C8885FE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521" y="207252"/>
            <a:ext cx="2229161" cy="103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279959" y="135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3" tIns="146297" rIns="91423" bIns="91423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765486" y="1535394"/>
            <a:ext cx="2888685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l"/>
            <a:r>
              <a:rPr lang="vi-VN" sz="3600" b="1" dirty="0">
                <a:solidFill>
                  <a:srgbClr val="FF0000"/>
                </a:solidFill>
              </a:rPr>
              <a:t>Warm-up and </a:t>
            </a:r>
            <a:r>
              <a:rPr lang="vi-VN" sz="3600" b="1" dirty="0" smtClean="0">
                <a:solidFill>
                  <a:srgbClr val="FF0000"/>
                </a:solidFill>
              </a:rPr>
              <a:t>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959377" y="1302155"/>
            <a:ext cx="1094100" cy="13533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681546" y="2888694"/>
            <a:ext cx="3269768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Listen and </a:t>
            </a:r>
            <a:r>
              <a:rPr lang="vi-VN" sz="3600" b="1" dirty="0" smtClean="0">
                <a:solidFill>
                  <a:srgbClr val="FF0000"/>
                </a:solidFill>
              </a:rPr>
              <a:t>tick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966049" y="270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2785136" y="3790797"/>
            <a:ext cx="3613055" cy="1210777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    </a:t>
            </a:r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279959" y="2736288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4980072" y="1535394"/>
            <a:ext cx="380116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Look, complete and </a:t>
            </a:r>
            <a:r>
              <a:rPr lang="vi-VN" sz="3600" b="1" dirty="0" smtClean="0">
                <a:solidFill>
                  <a:srgbClr val="FF0000"/>
                </a:solidFill>
              </a:rPr>
              <a:t>read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4591664" y="2948959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Let’s </a:t>
            </a:r>
            <a:r>
              <a:rPr lang="vi-VN" sz="3600" b="1" dirty="0" smtClean="0">
                <a:solidFill>
                  <a:srgbClr val="FF0000"/>
                </a:solidFill>
              </a:rPr>
              <a:t>sing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2769380" y="3566994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191996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ctr"/>
            <a:r>
              <a:rPr lang="en" dirty="0" smtClean="0"/>
              <a:t>5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20" y="1846433"/>
            <a:ext cx="4713860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</a:t>
            </a:r>
            <a:r>
              <a:rPr lang="vi-VN" sz="6000" b="1" dirty="0" smtClean="0">
                <a:solidFill>
                  <a:srgbClr val="FF0000"/>
                </a:solidFill>
              </a:rPr>
              <a:t>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418" r="56404" b="-418"/>
          <a:stretch/>
        </p:blipFill>
        <p:spPr>
          <a:xfrm>
            <a:off x="4240179" y="885123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3556619" y="906945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2873458" y="906945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574" r="63993" b="-574"/>
          <a:stretch/>
        </p:blipFill>
        <p:spPr>
          <a:xfrm>
            <a:off x="2197868" y="906945"/>
            <a:ext cx="557048" cy="3835732"/>
          </a:xfrm>
          <a:prstGeom prst="roundRect">
            <a:avLst>
              <a:gd name="adj" fmla="val 27891"/>
            </a:avLst>
          </a:prstGeom>
        </p:spPr>
      </p:pic>
      <p:grpSp>
        <p:nvGrpSpPr>
          <p:cNvPr id="3" name="Group 2"/>
          <p:cNvGrpSpPr/>
          <p:nvPr/>
        </p:nvGrpSpPr>
        <p:grpSpPr>
          <a:xfrm>
            <a:off x="5604064" y="133862"/>
            <a:ext cx="4398918" cy="4864646"/>
            <a:chOff x="5604064" y="133862"/>
            <a:chExt cx="4398918" cy="4864646"/>
          </a:xfrm>
        </p:grpSpPr>
        <p:grpSp>
          <p:nvGrpSpPr>
            <p:cNvPr id="23" name="Group 22"/>
            <p:cNvGrpSpPr/>
            <p:nvPr/>
          </p:nvGrpSpPr>
          <p:grpSpPr>
            <a:xfrm>
              <a:off x="5604064" y="133862"/>
              <a:ext cx="2036619" cy="3077286"/>
              <a:chOff x="2754452" y="-273329"/>
              <a:chExt cx="1561846" cy="145682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264"/>
              <a:stretch/>
            </p:blipFill>
            <p:spPr>
              <a:xfrm>
                <a:off x="2754452" y="-273329"/>
                <a:ext cx="1561846" cy="145682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925"/>
              <a:stretch/>
            </p:blipFill>
            <p:spPr>
              <a:xfrm>
                <a:off x="2818123" y="-273329"/>
                <a:ext cx="1498174" cy="1456824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929748" y="1921222"/>
              <a:ext cx="4073234" cy="3077286"/>
              <a:chOff x="4231297" y="-273329"/>
              <a:chExt cx="2420893" cy="145682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19"/>
              <a:stretch/>
            </p:blipFill>
            <p:spPr>
              <a:xfrm>
                <a:off x="4231297" y="-273329"/>
                <a:ext cx="2357221" cy="145682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98"/>
              <a:stretch/>
            </p:blipFill>
            <p:spPr>
              <a:xfrm>
                <a:off x="4305671" y="-273329"/>
                <a:ext cx="2346519" cy="1456824"/>
              </a:xfrm>
              <a:prstGeom prst="rect">
                <a:avLst/>
              </a:prstGeom>
            </p:spPr>
          </p:pic>
        </p:grpSp>
      </p:grpSp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r="62743"/>
          <a:stretch/>
        </p:blipFill>
        <p:spPr>
          <a:xfrm>
            <a:off x="4955077" y="874613"/>
            <a:ext cx="539545" cy="3868064"/>
          </a:xfrm>
          <a:prstGeom prst="roundRect">
            <a:avLst>
              <a:gd name="adj" fmla="val 31762"/>
            </a:avLst>
          </a:prstGeom>
        </p:spPr>
      </p:pic>
      <p:sp>
        <p:nvSpPr>
          <p:cNvPr id="21" name="Oval 20"/>
          <p:cNvSpPr/>
          <p:nvPr/>
        </p:nvSpPr>
        <p:spPr>
          <a:xfrm>
            <a:off x="2294251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2979398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3654129" y="346541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316959" y="34975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982787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33" y="4289204"/>
            <a:ext cx="858764" cy="9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418" r="56404" b="-418"/>
          <a:stretch/>
        </p:blipFill>
        <p:spPr>
          <a:xfrm>
            <a:off x="3010219" y="1060609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r="10099"/>
          <a:stretch/>
        </p:blipFill>
        <p:spPr>
          <a:xfrm>
            <a:off x="3725117" y="1050099"/>
            <a:ext cx="4184443" cy="3868064"/>
          </a:xfrm>
          <a:prstGeom prst="roundRect">
            <a:avLst>
              <a:gd name="adj" fmla="val 31762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31533" y="-331087"/>
            <a:ext cx="19816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eye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1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272" r="15345" b="-272"/>
          <a:stretch/>
        </p:blipFill>
        <p:spPr>
          <a:xfrm>
            <a:off x="3010218" y="1050099"/>
            <a:ext cx="4381181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8288" y="-342609"/>
            <a:ext cx="18517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ear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86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394" r="-6086" b="-394"/>
          <a:stretch/>
        </p:blipFill>
        <p:spPr>
          <a:xfrm>
            <a:off x="2298949" y="1082431"/>
            <a:ext cx="483337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2631" y="-195852"/>
            <a:ext cx="26516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hand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9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19964"/>
          <a:stretch/>
        </p:blipFill>
        <p:spPr>
          <a:xfrm>
            <a:off x="1753556" y="1082431"/>
            <a:ext cx="3165933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4732" y="-342609"/>
            <a:ext cx="25122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nose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2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2" t="-421" r="-5061" b="421"/>
          <a:stretch/>
        </p:blipFill>
        <p:spPr>
          <a:xfrm>
            <a:off x="1645420" y="914791"/>
            <a:ext cx="5806440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36510" y="-207141"/>
            <a:ext cx="2375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face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2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326</Words>
  <Application>Microsoft Office PowerPoint</Application>
  <PresentationFormat>On-screen Show (16:9)</PresentationFormat>
  <Paragraphs>72</Paragraphs>
  <Slides>18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Fredoka One</vt:lpstr>
      <vt:lpstr>Montserrat</vt:lpstr>
      <vt:lpstr>Sport Day</vt:lpstr>
      <vt:lpstr>Times New Roman</vt:lpstr>
      <vt:lpstr>Tahoma</vt:lpstr>
      <vt:lpstr>Hind</vt:lpstr>
      <vt:lpstr>Comic Sans MS</vt:lpstr>
      <vt:lpstr>Fira Sans Extra Condensed Medium</vt:lpstr>
      <vt:lpstr>Calibri</vt:lpstr>
      <vt:lpstr>Calibri Light</vt:lpstr>
      <vt:lpstr>Barlow</vt:lpstr>
      <vt:lpstr>Taller de Aprendizaje con Tonos Pastel by Slidesgo</vt:lpstr>
      <vt:lpstr>Over The Rainbow by Slidesgo</vt:lpstr>
      <vt:lpstr>1_Over The Rainbow by Slidesgo</vt:lpstr>
      <vt:lpstr>2_Office Theme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Look, complete and read.</vt:lpstr>
      <vt:lpstr>PowerPoint Presentation</vt:lpstr>
      <vt:lpstr>Let’s sing.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21AK22</cp:lastModifiedBy>
  <cp:revision>151</cp:revision>
  <dcterms:modified xsi:type="dcterms:W3CDTF">2024-10-15T15:19:27Z</dcterms:modified>
</cp:coreProperties>
</file>